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LAKE AUSTIN BLVD / ATLANTA ST
Intersection ID: 5153187
Cardinal Direction: N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30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LAKE AUSTIN BLVD / ATLANTA ST
Intersection ID: 5153187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Right Turn On 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Don’t Block the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30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LAKE AUSTIN BLVD / ATLANTA ST
Intersection ID: 5153187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Straight Arrow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Straight Arrow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Don’t Block the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30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LAKE AUSTIN BLVD / ATLANTA ST
Intersection ID: 5153187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Don’t Block the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